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73E96E5-146D-457C-8728-5BBD10DFE84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6102-B233-4501-B93E-586D287B672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53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96E5-146D-457C-8728-5BBD10DFE84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6102-B233-4501-B93E-586D287B6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96E5-146D-457C-8728-5BBD10DFE84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6102-B233-4501-B93E-586D287B672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67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96E5-146D-457C-8728-5BBD10DFE84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6102-B233-4501-B93E-586D287B6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96E5-146D-457C-8728-5BBD10DFE84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6102-B233-4501-B93E-586D287B672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83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96E5-146D-457C-8728-5BBD10DFE84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6102-B233-4501-B93E-586D287B6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8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96E5-146D-457C-8728-5BBD10DFE84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6102-B233-4501-B93E-586D287B6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5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96E5-146D-457C-8728-5BBD10DFE84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6102-B233-4501-B93E-586D287B6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1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96E5-146D-457C-8728-5BBD10DFE84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6102-B233-4501-B93E-586D287B6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96E5-146D-457C-8728-5BBD10DFE84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6102-B233-4501-B93E-586D287B6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0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96E5-146D-457C-8728-5BBD10DFE84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6102-B233-4501-B93E-586D287B672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05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73E96E5-146D-457C-8728-5BBD10DFE84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F3B6102-B233-4501-B93E-586D287B672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02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isticshowto.com/noncentrality-parameter-definition/" TargetMode="External"/><Relationship Id="rId2" Type="http://schemas.openxmlformats.org/officeDocument/2006/relationships/hyperlink" Target="https://www.statisticshowto.com/effect-siz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tatisticshowto.com/calculate-relative-risk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B7A27-CAA4-5B85-A655-4794DC96B1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5757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Confidence limits</a:t>
            </a:r>
            <a:r>
              <a:rPr lang="en-US" b="0" i="0" dirty="0">
                <a:solidFill>
                  <a:srgbClr val="5757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8B5352-DAD8-AD7C-D5A2-E2AFA62788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23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nfidence limits">
            <a:extLst>
              <a:ext uri="{FF2B5EF4-FFF2-40B4-BE49-F238E27FC236}">
                <a16:creationId xmlns:a16="http://schemas.microsoft.com/office/drawing/2014/main" id="{D9C07EAE-6106-387B-E64A-77B5104A1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441" y="1129004"/>
            <a:ext cx="5216787" cy="463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25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40A6E-D858-DA38-6DFE-6DD9B94A1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5757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Confidence limits</a:t>
            </a:r>
            <a:r>
              <a:rPr lang="en-US" b="0" i="0" dirty="0">
                <a:solidFill>
                  <a:srgbClr val="5757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61F09-613F-41DA-1D6F-497F390D3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i="0" dirty="0">
                <a:solidFill>
                  <a:srgbClr val="5757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Confidence limits</a:t>
            </a:r>
            <a:r>
              <a:rPr lang="en-US" b="0" i="0" dirty="0">
                <a:solidFill>
                  <a:srgbClr val="5757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are a pair of numbers used to describe an estimate or other characteristic of a population. They are the upper and lower boundaries of confidence intervals. Anywhere you calculate a confidence interval (e.g., </a:t>
            </a:r>
            <a:r>
              <a:rPr lang="en-US" b="0" i="0" u="none" strike="noStrike" dirty="0">
                <a:solidFill>
                  <a:srgbClr val="005C8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effect sizes</a:t>
            </a:r>
            <a:r>
              <a:rPr lang="en-US" b="0" i="0" dirty="0">
                <a:solidFill>
                  <a:srgbClr val="5757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b="0" i="0" u="none" strike="noStrike" dirty="0">
                <a:solidFill>
                  <a:srgbClr val="005C8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non-centrality parameters</a:t>
            </a:r>
            <a:r>
              <a:rPr lang="en-US" b="0" i="0" dirty="0">
                <a:solidFill>
                  <a:srgbClr val="5757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b="0" i="0" u="none" strike="noStrike" dirty="0">
                <a:solidFill>
                  <a:srgbClr val="005C8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risk ratios</a:t>
            </a:r>
            <a:r>
              <a:rPr lang="en-US" b="0" i="0" dirty="0">
                <a:solidFill>
                  <a:srgbClr val="5757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you will have associated confidence limits. It represents limits between which you expect to find a particular measurement or statistic.</a:t>
            </a:r>
          </a:p>
          <a:p>
            <a:pPr marL="0" indent="0" algn="just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195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75B29-A45B-D7ED-4DA2-32003896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E9E7D-8D4D-2BC9-8C26-62D3DA600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0" i="0" dirty="0">
                <a:solidFill>
                  <a:srgbClr val="5757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More precisely, a confidence limit is a range of values, calculated around a sample statistic, that contains the true parameter with given probability α for repeated sampling. A 5% alpha level is commonly used, which is associated with a 95% confidence leve</a:t>
            </a:r>
            <a:r>
              <a:rPr lang="en-US" dirty="0">
                <a:solidFill>
                  <a:srgbClr val="5757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b="0" i="0" dirty="0">
                <a:solidFill>
                  <a:srgbClr val="5757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If you were to repeat your experiment over and over again, 95% of the time the true population parameter would lie between the specified lower limit and upper limit. For example, if your confidence interval for a mean</a:t>
            </a:r>
            <a:r>
              <a:rPr lang="en-US" b="0" i="0" u="none" strike="noStrike" dirty="0">
                <a:solidFill>
                  <a:srgbClr val="005C8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>
                <a:solidFill>
                  <a:srgbClr val="5757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(μ) is 5 &lt; μ &lt; 6, your confidence limits are 5 and 6. If you were to repeat this experiment, 95% of the time you would expect to find the true population parameter within these limits. There is a 5% chance that the results would </a:t>
            </a:r>
            <a:r>
              <a:rPr lang="en-US" b="0" i="1" dirty="0">
                <a:solidFill>
                  <a:srgbClr val="5757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 </a:t>
            </a:r>
            <a:r>
              <a:rPr lang="en-US" b="0" i="0" dirty="0">
                <a:solidFill>
                  <a:srgbClr val="5757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contain the true value.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516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</TotalTime>
  <Words>228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Tw Cen MT</vt:lpstr>
      <vt:lpstr>Tw Cen MT Condensed</vt:lpstr>
      <vt:lpstr>Wingdings 3</vt:lpstr>
      <vt:lpstr>Integral</vt:lpstr>
      <vt:lpstr>Confidence limits </vt:lpstr>
      <vt:lpstr>PowerPoint Presentation</vt:lpstr>
      <vt:lpstr>Confidence limits 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Confidence limits </dc:title>
  <dc:creator>Ananya Priya</dc:creator>
  <cp:lastModifiedBy>Ananya Priya</cp:lastModifiedBy>
  <cp:revision>1</cp:revision>
  <dcterms:created xsi:type="dcterms:W3CDTF">2023-03-30T12:08:01Z</dcterms:created>
  <dcterms:modified xsi:type="dcterms:W3CDTF">2023-03-30T12:09:34Z</dcterms:modified>
</cp:coreProperties>
</file>